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1999" r:id="rId2"/>
    <p:sldId id="2038" r:id="rId3"/>
    <p:sldId id="2002" r:id="rId4"/>
    <p:sldId id="2003" r:id="rId5"/>
    <p:sldId id="2047" r:id="rId6"/>
    <p:sldId id="2088" r:id="rId7"/>
    <p:sldId id="2036" r:id="rId8"/>
    <p:sldId id="2065" r:id="rId9"/>
    <p:sldId id="2066" r:id="rId10"/>
    <p:sldId id="2067" r:id="rId11"/>
    <p:sldId id="2073" r:id="rId12"/>
    <p:sldId id="2078" r:id="rId13"/>
    <p:sldId id="2079" r:id="rId14"/>
    <p:sldId id="2080" r:id="rId15"/>
    <p:sldId id="2082" r:id="rId16"/>
    <p:sldId id="2081" r:id="rId17"/>
    <p:sldId id="2087" r:id="rId18"/>
    <p:sldId id="2083" r:id="rId19"/>
    <p:sldId id="2084" r:id="rId20"/>
    <p:sldId id="2085" r:id="rId21"/>
    <p:sldId id="2086" r:id="rId22"/>
    <p:sldId id="2090" r:id="rId23"/>
    <p:sldId id="2089" r:id="rId24"/>
    <p:sldId id="2074" r:id="rId25"/>
    <p:sldId id="2075" r:id="rId26"/>
    <p:sldId id="2076" r:id="rId27"/>
    <p:sldId id="2077" r:id="rId28"/>
    <p:sldId id="2046" r:id="rId2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72A5"/>
    <a:srgbClr val="000000"/>
    <a:srgbClr val="3B1F4D"/>
    <a:srgbClr val="00B8DB"/>
    <a:srgbClr val="2D1E42"/>
    <a:srgbClr val="583F52"/>
    <a:srgbClr val="4AEDDE"/>
    <a:srgbClr val="FA5C79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58" d="100"/>
          <a:sy n="58" d="100"/>
        </p:scale>
        <p:origin x="-180" y="-78"/>
      </p:cViewPr>
      <p:guideLst>
        <p:guide orient="horz" pos="8136"/>
        <p:guide orient="horz" pos="504"/>
        <p:guide pos="14278"/>
        <p:guide pos="1078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11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4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4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67751" y="4518870"/>
            <a:ext cx="8003365" cy="45382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483712" y="3314539"/>
            <a:ext cx="8149654" cy="143712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16277" y="2042067"/>
            <a:ext cx="8389538" cy="5280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68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2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3" y="0"/>
            <a:ext cx="24377650" cy="137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8883" y="549278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8883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E6965565-9FCD-47E6-8392-271EB82334A8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329031" y="12712705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7470649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5DF48D4B-8AB1-49DB-8C0B-532B15B87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6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58" r:id="rId2"/>
    <p:sldLayoutId id="2147483959" r:id="rId3"/>
    <p:sldLayoutId id="2147483960" r:id="rId4"/>
    <p:sldLayoutId id="2147483953" r:id="rId5"/>
    <p:sldLayoutId id="2147483954" r:id="rId6"/>
    <p:sldLayoutId id="2147483955" r:id="rId7"/>
    <p:sldLayoutId id="2147483956" r:id="rId8"/>
    <p:sldLayoutId id="2147483961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sist1224@naver.co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>
            <a:fillRect/>
          </a:stretch>
        </p:blipFill>
        <p:spPr/>
      </p:pic>
      <p:sp>
        <p:nvSpPr>
          <p:cNvPr id="2" name="Oval 1"/>
          <p:cNvSpPr/>
          <p:nvPr/>
        </p:nvSpPr>
        <p:spPr>
          <a:xfrm>
            <a:off x="7817064" y="2302021"/>
            <a:ext cx="8555080" cy="8555080"/>
          </a:xfrm>
          <a:prstGeom prst="ellipse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2269" y="5420220"/>
            <a:ext cx="8276625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Class D Inside</a:t>
            </a:r>
          </a:p>
          <a:p>
            <a:pPr algn="ctr">
              <a:lnSpc>
                <a:spcPts val="8000"/>
              </a:lnSpc>
            </a:pPr>
            <a:r>
              <a:rPr lang="en-US" sz="7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(CD_INSIDE)</a:t>
            </a:r>
            <a:endParaRPr lang="en-US" sz="7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68720" y="1699982"/>
            <a:ext cx="9622755" cy="962275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5697200" y="12842831"/>
            <a:ext cx="7905750" cy="646331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 smtClean="0">
                <a:solidFill>
                  <a:schemeClr val="bg2"/>
                </a:solidFill>
              </a:rPr>
              <a:t>1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 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조동주 </a:t>
            </a:r>
            <a:r>
              <a:rPr lang="ko-KR" altLang="en-US" sz="3200" b="1" dirty="0">
                <a:solidFill>
                  <a:schemeClr val="bg2"/>
                </a:solidFill>
              </a:rPr>
              <a:t>변성민 이선아 유연진 강보승</a:t>
            </a:r>
          </a:p>
        </p:txBody>
      </p:sp>
    </p:spTree>
    <p:extLst>
      <p:ext uri="{BB962C8B-B14F-4D97-AF65-F5344CB8AC3E}">
        <p14:creationId xmlns:p14="http://schemas.microsoft.com/office/powerpoint/2010/main" val="174324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회원가입 시 입력한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개인정보들을 수정할 수 있다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 변경은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비밀번호가 일치 해야 한다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이름</a:t>
            </a:r>
            <a:r>
              <a:rPr lang="en-US" altLang="ko-KR" sz="5400" dirty="0" smtClean="0">
                <a:solidFill>
                  <a:schemeClr val="tx2"/>
                </a:solidFill>
              </a:rPr>
              <a:t>(</a:t>
            </a:r>
            <a:r>
              <a:rPr lang="ko-KR" altLang="en-US" sz="5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5400" dirty="0" smtClean="0">
                <a:solidFill>
                  <a:schemeClr val="tx2"/>
                </a:solidFill>
              </a:rPr>
              <a:t>)</a:t>
            </a:r>
            <a:r>
              <a:rPr lang="ko-KR" altLang="en-US" sz="5400" dirty="0" smtClean="0">
                <a:solidFill>
                  <a:schemeClr val="tx2"/>
                </a:solidFill>
              </a:rPr>
              <a:t>은 중복확인</a:t>
            </a:r>
            <a:endParaRPr lang="en-US" altLang="ko-KR" sz="5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개인정보 수정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061556"/>
            <a:ext cx="11571722" cy="112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5" y="2061553"/>
            <a:ext cx="11155189" cy="1120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게시글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로그인한 회원의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endParaRPr lang="en-US" altLang="ko-KR" sz="5400" b="1" dirty="0"/>
          </a:p>
          <a:p>
            <a:r>
              <a:rPr lang="ko-KR" altLang="en-US" sz="6000" b="1" dirty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로그인한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댓글들을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  <a:p>
            <a:endParaRPr lang="ko-KR" altLang="en-US" sz="5400" dirty="0"/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3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2" y="2061552"/>
            <a:ext cx="11138071" cy="1120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611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이름 밑에 안 읽은 쪽지 개수 표시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쪽지쓰기 버튼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쪽지보내기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팝업창</a:t>
            </a:r>
            <a:r>
              <a:rPr lang="ko-KR" altLang="en-US" sz="4400" dirty="0" smtClean="0">
                <a:solidFill>
                  <a:schemeClr val="tx2"/>
                </a:solidFill>
              </a:rPr>
              <a:t> 생성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아이디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내용으로 쪽지검색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쪽지읽기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팝업창</a:t>
            </a:r>
            <a:r>
              <a:rPr lang="ko-KR" altLang="en-US" sz="4400" dirty="0" smtClean="0">
                <a:solidFill>
                  <a:schemeClr val="tx2"/>
                </a:solidFill>
              </a:rPr>
              <a:t> 생성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전체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일부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endParaRPr lang="en-US" altLang="ko-KR" sz="4400" dirty="0" smtClean="0"/>
          </a:p>
          <a:p>
            <a:endParaRPr lang="en-US" altLang="ko-KR" sz="4400" dirty="0" smtClean="0"/>
          </a:p>
          <a:p>
            <a:endParaRPr lang="ko-KR" altLang="en-US" sz="44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4" b="2372"/>
          <a:stretch/>
        </p:blipFill>
        <p:spPr>
          <a:xfrm>
            <a:off x="1218881" y="3105509"/>
            <a:ext cx="10763569" cy="9146820"/>
          </a:xfrm>
          <a:prstGeom prst="rect">
            <a:avLst/>
          </a:prstGeom>
        </p:spPr>
      </p:pic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446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ko-KR" sz="6600" b="1" dirty="0" smtClean="0">
              <a:solidFill>
                <a:schemeClr val="tx2"/>
              </a:solidFill>
            </a:endParaRPr>
          </a:p>
          <a:p>
            <a:r>
              <a:rPr lang="ko-KR" altLang="en-US" sz="6600" b="1" dirty="0" smtClean="0">
                <a:solidFill>
                  <a:schemeClr val="tx2"/>
                </a:solidFill>
              </a:rPr>
              <a:t>받은 </a:t>
            </a:r>
            <a:r>
              <a:rPr lang="ko-KR" altLang="en-US" sz="6600" b="1" dirty="0" err="1">
                <a:solidFill>
                  <a:schemeClr val="tx2"/>
                </a:solidFill>
              </a:rPr>
              <a:t>쪽지함</a:t>
            </a:r>
            <a:endParaRPr lang="en-US" altLang="ko-KR" sz="6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내용을 누르면 쪽지읽기 </a:t>
            </a:r>
            <a:r>
              <a:rPr lang="ko-KR" altLang="en-US" sz="4800" dirty="0" err="1" smtClean="0">
                <a:solidFill>
                  <a:schemeClr val="tx2"/>
                </a:solidFill>
              </a:rPr>
              <a:t>팝업창</a:t>
            </a:r>
            <a:r>
              <a:rPr lang="ko-KR" altLang="en-US" sz="4800" dirty="0" smtClean="0">
                <a:solidFill>
                  <a:schemeClr val="tx2"/>
                </a:solidFill>
              </a:rPr>
              <a:t> 생성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읽음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800" dirty="0" smtClean="0">
                <a:solidFill>
                  <a:schemeClr val="tx2"/>
                </a:solidFill>
              </a:rPr>
              <a:t> 등 </a:t>
            </a:r>
            <a:r>
              <a:rPr lang="ko-KR" altLang="en-US" sz="4800" dirty="0" err="1" smtClean="0">
                <a:solidFill>
                  <a:schemeClr val="tx2"/>
                </a:solidFill>
              </a:rPr>
              <a:t>읽음여부</a:t>
            </a:r>
            <a:r>
              <a:rPr lang="ko-KR" altLang="en-US" sz="4800" dirty="0" smtClean="0">
                <a:solidFill>
                  <a:schemeClr val="tx2"/>
                </a:solidFill>
              </a:rPr>
              <a:t> 알 수 있음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err="1" smtClean="0">
                <a:solidFill>
                  <a:schemeClr val="tx2"/>
                </a:solidFill>
              </a:rPr>
              <a:t>안읽은</a:t>
            </a:r>
            <a:r>
              <a:rPr lang="ko-KR" altLang="en-US" sz="4800" dirty="0" smtClean="0">
                <a:solidFill>
                  <a:schemeClr val="tx2"/>
                </a:solidFill>
              </a:rPr>
              <a:t> 쪽지 삭제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받은 쪽지 개수 출력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6000" dirty="0" smtClean="0"/>
          </a:p>
          <a:p>
            <a:endParaRPr lang="en-US" altLang="ko-KR" sz="6000" dirty="0" smtClean="0"/>
          </a:p>
          <a:p>
            <a:endParaRPr lang="ko-KR" altLang="en-US" sz="6000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07" b="4033"/>
          <a:stretch/>
        </p:blipFill>
        <p:spPr>
          <a:xfrm>
            <a:off x="1098097" y="3105509"/>
            <a:ext cx="10655753" cy="8991241"/>
          </a:xfrm>
          <a:prstGeom prst="rect">
            <a:avLst/>
          </a:prstGeom>
        </p:spPr>
      </p:pic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712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5" b="4078"/>
          <a:stretch/>
        </p:blipFill>
        <p:spPr>
          <a:xfrm>
            <a:off x="1218883" y="3105510"/>
            <a:ext cx="11173089" cy="961989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r>
              <a:rPr lang="ko-KR" altLang="en-US" sz="7200" b="1" dirty="0" smtClean="0">
                <a:solidFill>
                  <a:schemeClr val="tx2"/>
                </a:solidFill>
              </a:rPr>
              <a:t>보낸 </a:t>
            </a:r>
            <a:r>
              <a:rPr lang="ko-KR" altLang="en-US" sz="7200" b="1" dirty="0" err="1" smtClean="0">
                <a:solidFill>
                  <a:schemeClr val="tx2"/>
                </a:solidFill>
              </a:rPr>
              <a:t>쪽지함</a:t>
            </a:r>
            <a:endParaRPr lang="en-US" altLang="ko-KR" sz="72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보낸 쪽지 개수 출력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38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7200" b="1" dirty="0" err="1">
                <a:solidFill>
                  <a:schemeClr val="tx2"/>
                </a:solidFill>
              </a:rPr>
              <a:t>쪽지보내기</a:t>
            </a:r>
            <a:endParaRPr lang="en-US" altLang="ko-KR" sz="72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err="1" smtClean="0">
                <a:solidFill>
                  <a:schemeClr val="tx2"/>
                </a:solidFill>
              </a:rPr>
              <a:t>받는이</a:t>
            </a:r>
            <a:r>
              <a:rPr lang="en-US" altLang="ko-KR" sz="5400" dirty="0" smtClean="0">
                <a:solidFill>
                  <a:schemeClr val="tx2"/>
                </a:solidFill>
              </a:rPr>
              <a:t>/</a:t>
            </a:r>
            <a:r>
              <a:rPr lang="ko-KR" altLang="en-US" sz="5400" dirty="0" smtClean="0">
                <a:solidFill>
                  <a:schemeClr val="tx2"/>
                </a:solidFill>
              </a:rPr>
              <a:t>내용 입력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5400" dirty="0" smtClean="0">
                <a:solidFill>
                  <a:schemeClr val="tx2"/>
                </a:solidFill>
              </a:rPr>
              <a:t>400</a:t>
            </a:r>
            <a:r>
              <a:rPr lang="ko-KR" altLang="en-US" sz="5400" dirty="0" smtClean="0">
                <a:solidFill>
                  <a:schemeClr val="tx2"/>
                </a:solidFill>
              </a:rPr>
              <a:t>자 이내로 쪽지 입력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보내기 버튼을 </a:t>
            </a:r>
            <a:r>
              <a:rPr lang="ko-KR" altLang="en-US" sz="5400" dirty="0" err="1" smtClean="0">
                <a:solidFill>
                  <a:schemeClr val="tx2"/>
                </a:solidFill>
              </a:rPr>
              <a:t>누르면전송</a:t>
            </a:r>
            <a:r>
              <a:rPr lang="ko-KR" altLang="en-US" sz="5400" dirty="0" smtClean="0">
                <a:solidFill>
                  <a:schemeClr val="tx2"/>
                </a:solidFill>
              </a:rPr>
              <a:t> 및 보낸 </a:t>
            </a:r>
            <a:r>
              <a:rPr lang="ko-KR" altLang="en-US" sz="5400" dirty="0" err="1" smtClean="0">
                <a:solidFill>
                  <a:schemeClr val="tx2"/>
                </a:solidFill>
              </a:rPr>
              <a:t>쪽지함에</a:t>
            </a:r>
            <a:r>
              <a:rPr lang="ko-KR" altLang="en-US" sz="5400" dirty="0" smtClean="0">
                <a:solidFill>
                  <a:schemeClr val="tx2"/>
                </a:solidFill>
              </a:rPr>
              <a:t> 저장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취소 버튼 누르면 쪽지 </a:t>
            </a:r>
            <a:r>
              <a:rPr lang="ko-KR" altLang="en-US" sz="5400" dirty="0" err="1" smtClean="0">
                <a:solidFill>
                  <a:schemeClr val="tx2"/>
                </a:solidFill>
              </a:rPr>
              <a:t>팝업창</a:t>
            </a:r>
            <a:r>
              <a:rPr lang="ko-KR" altLang="en-US" sz="5400" dirty="0" smtClean="0">
                <a:solidFill>
                  <a:schemeClr val="tx2"/>
                </a:solidFill>
              </a:rPr>
              <a:t> 닫힘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"/>
          <a:stretch/>
        </p:blipFill>
        <p:spPr bwMode="auto">
          <a:xfrm>
            <a:off x="1241883" y="3071005"/>
            <a:ext cx="10188117" cy="921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76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6000" b="1" dirty="0" smtClean="0">
              <a:solidFill>
                <a:schemeClr val="tx2"/>
              </a:solidFill>
            </a:endParaRPr>
          </a:p>
          <a:p>
            <a:r>
              <a:rPr lang="ko-KR" altLang="en-US" sz="6000" b="1" dirty="0" smtClean="0">
                <a:solidFill>
                  <a:schemeClr val="tx2"/>
                </a:solidFill>
              </a:rPr>
              <a:t>쪽지읽기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err="1" smtClean="0">
                <a:solidFill>
                  <a:schemeClr val="tx2"/>
                </a:solidFill>
              </a:rPr>
              <a:t>보낸이에게</a:t>
            </a:r>
            <a:r>
              <a:rPr lang="ko-KR" altLang="en-US" sz="4800" dirty="0" smtClean="0">
                <a:solidFill>
                  <a:schemeClr val="tx2"/>
                </a:solidFill>
              </a:rPr>
              <a:t> 쪽지 답장 가능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답장 버튼 누르면 </a:t>
            </a:r>
            <a:r>
              <a:rPr lang="ko-KR" altLang="en-US" sz="4800" dirty="0" err="1" smtClean="0">
                <a:solidFill>
                  <a:schemeClr val="tx2"/>
                </a:solidFill>
              </a:rPr>
              <a:t>쪽지보내기</a:t>
            </a:r>
            <a:r>
              <a:rPr lang="ko-KR" altLang="en-US" sz="4800" dirty="0" smtClean="0">
                <a:solidFill>
                  <a:schemeClr val="tx2"/>
                </a:solidFill>
              </a:rPr>
              <a:t> </a:t>
            </a:r>
            <a:r>
              <a:rPr lang="ko-KR" altLang="en-US" sz="4800" dirty="0" err="1" smtClean="0">
                <a:solidFill>
                  <a:schemeClr val="tx2"/>
                </a:solidFill>
              </a:rPr>
              <a:t>팝업창으로</a:t>
            </a:r>
            <a:r>
              <a:rPr lang="ko-KR" altLang="en-US" sz="4800" dirty="0" smtClean="0">
                <a:solidFill>
                  <a:schemeClr val="tx2"/>
                </a:solidFill>
              </a:rPr>
              <a:t> 이동</a:t>
            </a:r>
            <a:endParaRPr lang="ko-KR" altLang="en-US" sz="4800" dirty="0">
              <a:solidFill>
                <a:schemeClr val="tx2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890" y="3105509"/>
            <a:ext cx="10443660" cy="917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875780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읽기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38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관리자는 모든 회원을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관리할 수 있으며 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회원정보 수정</a:t>
            </a:r>
            <a:r>
              <a:rPr lang="en-US" altLang="ko-KR" sz="5400" dirty="0" smtClean="0">
                <a:solidFill>
                  <a:schemeClr val="tx2"/>
                </a:solidFill>
              </a:rPr>
              <a:t>,</a:t>
            </a:r>
            <a:r>
              <a:rPr lang="ko-KR" altLang="en-US" sz="5400" dirty="0" smtClean="0">
                <a:solidFill>
                  <a:schemeClr val="tx2"/>
                </a:solidFill>
              </a:rPr>
              <a:t>삭제가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비밀번호는 확인할 수 없으며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변경만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9" name="내용 개체 틀 8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 b="3402"/>
          <a:stretch/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60" y="3257600"/>
            <a:ext cx="10766795" cy="9162999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7100" b="1" dirty="0">
                <a:solidFill>
                  <a:schemeClr val="tx2"/>
                </a:solidFill>
              </a:rPr>
              <a:t>게시판 메인</a:t>
            </a:r>
            <a:endParaRPr lang="en-US" altLang="ko-KR" sz="85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게시판 </a:t>
            </a:r>
            <a:r>
              <a:rPr lang="ko-KR" altLang="en-US" sz="5700" dirty="0">
                <a:solidFill>
                  <a:schemeClr val="tx2"/>
                </a:solidFill>
              </a:rPr>
              <a:t>상단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 </a:t>
            </a:r>
            <a:r>
              <a:rPr lang="ko-KR" altLang="en-US" sz="3300" dirty="0">
                <a:solidFill>
                  <a:schemeClr val="tx2"/>
                </a:solidFill>
              </a:rPr>
              <a:t>번호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제목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글쓴이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추천 수 날짜</a:t>
            </a:r>
            <a:r>
              <a:rPr lang="en-US" altLang="ko-KR" sz="3300" dirty="0">
                <a:solidFill>
                  <a:schemeClr val="tx2"/>
                </a:solidFill>
              </a:rPr>
              <a:t>( </a:t>
            </a:r>
            <a:r>
              <a:rPr lang="ko-KR" altLang="en-US" sz="3300" dirty="0">
                <a:solidFill>
                  <a:schemeClr val="tx2"/>
                </a:solidFill>
              </a:rPr>
              <a:t>당일 글 게시시 시간으로 나타냄</a:t>
            </a:r>
            <a:r>
              <a:rPr lang="en-US" altLang="ko-KR" sz="3300" dirty="0">
                <a:solidFill>
                  <a:schemeClr val="tx2"/>
                </a:solidFill>
              </a:rPr>
              <a:t>) </a:t>
            </a:r>
            <a:r>
              <a:rPr lang="ko-KR" altLang="en-US" sz="3300" dirty="0">
                <a:solidFill>
                  <a:schemeClr val="tx2"/>
                </a:solidFill>
              </a:rPr>
              <a:t>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해당글에 달린 댓글 수를 표시함</a:t>
            </a:r>
            <a:endParaRPr lang="en-US" altLang="ko-KR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인기글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추천 수가 많은 순서로 정렬해서 표시함</a:t>
            </a:r>
            <a:endParaRPr lang="en-US" altLang="ko-KR" sz="3600" dirty="0">
              <a:solidFill>
                <a:schemeClr val="tx2"/>
              </a:solidFill>
            </a:endParaRPr>
          </a:p>
          <a:p>
            <a:endParaRPr lang="en-US" altLang="ko-KR" sz="5700" dirty="0"/>
          </a:p>
          <a:p>
            <a:r>
              <a:rPr lang="ko-KR" altLang="en-US" sz="5700" dirty="0">
                <a:solidFill>
                  <a:srgbClr val="FF0000"/>
                </a:solidFill>
              </a:rPr>
              <a:t>레드 </a:t>
            </a:r>
            <a:endParaRPr lang="en-US" altLang="ko-KR" sz="57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rgbClr val="FF0000"/>
                </a:solidFill>
              </a:rPr>
              <a:t>게시글 형식을 표시합니다</a:t>
            </a:r>
            <a:r>
              <a:rPr lang="en-US" altLang="ko-KR" sz="33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700" dirty="0"/>
          </a:p>
          <a:p>
            <a:pPr marL="0" indent="0">
              <a:buNone/>
            </a:pPr>
            <a:endParaRPr lang="en-US" altLang="ko-KR" sz="5700" dirty="0"/>
          </a:p>
        </p:txBody>
      </p:sp>
      <p:cxnSp>
        <p:nvCxnSpPr>
          <p:cNvPr id="9" name="꺾인 연결선 8"/>
          <p:cNvCxnSpPr/>
          <p:nvPr/>
        </p:nvCxnSpPr>
        <p:spPr>
          <a:xfrm rot="10800000" flipV="1">
            <a:off x="2398288" y="9070454"/>
            <a:ext cx="10066524" cy="340246"/>
          </a:xfrm>
          <a:prstGeom prst="bentConnector3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 rot="10800000" flipV="1">
            <a:off x="5581651" y="6917245"/>
            <a:ext cx="6883161" cy="131255"/>
          </a:xfrm>
          <a:prstGeom prst="bentConnector3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10800000" flipV="1">
            <a:off x="6096000" y="4336182"/>
            <a:ext cx="6295972" cy="502518"/>
          </a:xfrm>
          <a:prstGeom prst="bentConnector3">
            <a:avLst>
              <a:gd name="adj1" fmla="val 65734"/>
            </a:avLst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6096000" y="8730208"/>
            <a:ext cx="6295972" cy="2604542"/>
          </a:xfrm>
          <a:prstGeom prst="bentConnector3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03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7200" b="1" dirty="0">
                <a:solidFill>
                  <a:schemeClr val="tx2"/>
                </a:solidFill>
              </a:rPr>
              <a:t>게시판 내용</a:t>
            </a:r>
            <a:endParaRPr lang="en-US" altLang="ko-KR" sz="6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5700" dirty="0" smtClean="0">
                <a:solidFill>
                  <a:schemeClr val="tx2"/>
                </a:solidFill>
              </a:rPr>
              <a:t> </a:t>
            </a:r>
            <a:r>
              <a:rPr lang="ko-KR" altLang="en-US" sz="5700" dirty="0">
                <a:solidFill>
                  <a:schemeClr val="tx2"/>
                </a:solidFill>
              </a:rPr>
              <a:t>타이틀</a:t>
            </a:r>
            <a:r>
              <a:rPr lang="en-US" altLang="ko-KR" sz="5700" dirty="0">
                <a:solidFill>
                  <a:schemeClr val="tx2"/>
                </a:solidFill>
              </a:rPr>
              <a:t>, </a:t>
            </a:r>
            <a:r>
              <a:rPr lang="ko-KR" altLang="en-US" sz="5700" dirty="0">
                <a:solidFill>
                  <a:schemeClr val="tx2"/>
                </a:solidFill>
              </a:rPr>
              <a:t>아이디</a:t>
            </a:r>
            <a:r>
              <a:rPr lang="en-US" altLang="ko-KR" sz="5700" dirty="0">
                <a:solidFill>
                  <a:schemeClr val="tx2"/>
                </a:solidFill>
              </a:rPr>
              <a:t>,</a:t>
            </a:r>
            <a:r>
              <a:rPr lang="ko-KR" altLang="en-US" sz="5700" dirty="0">
                <a:solidFill>
                  <a:schemeClr val="tx2"/>
                </a:solidFill>
              </a:rPr>
              <a:t> 등록일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해당글에 대한 정보를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내용 </a:t>
            </a:r>
            <a:r>
              <a:rPr lang="ko-KR" altLang="en-US" sz="5700" dirty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내용을 표시합니다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댓글 수와 글쓴이 댓글내용을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dirty="0" smtClean="0">
              <a:solidFill>
                <a:schemeClr val="tx2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4200058"/>
            <a:ext cx="10766795" cy="7052608"/>
          </a:xfrm>
        </p:spPr>
      </p:pic>
      <p:cxnSp>
        <p:nvCxnSpPr>
          <p:cNvPr id="9" name="꺾인 연결선 8"/>
          <p:cNvCxnSpPr/>
          <p:nvPr/>
        </p:nvCxnSpPr>
        <p:spPr>
          <a:xfrm rot="10800000" flipV="1">
            <a:off x="3166172" y="5010150"/>
            <a:ext cx="9214624" cy="695722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꺾인 연결선 9"/>
          <p:cNvCxnSpPr/>
          <p:nvPr/>
        </p:nvCxnSpPr>
        <p:spPr>
          <a:xfrm rot="10800000">
            <a:off x="3550116" y="6281936"/>
            <a:ext cx="8841857" cy="2138164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0800000">
            <a:off x="3166173" y="10314384"/>
            <a:ext cx="9225801" cy="938282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092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21966"/>
          <a:stretch>
            <a:fillRect/>
          </a:stretch>
        </p:blipFill>
        <p:spPr>
          <a:xfrm>
            <a:off x="0" y="0"/>
            <a:ext cx="12188825" cy="13716000"/>
          </a:xfrm>
        </p:spPr>
      </p:pic>
      <p:sp>
        <p:nvSpPr>
          <p:cNvPr id="5" name="Hexagon 4"/>
          <p:cNvSpPr/>
          <p:nvPr/>
        </p:nvSpPr>
        <p:spPr>
          <a:xfrm rot="16200000">
            <a:off x="3589074" y="4698226"/>
            <a:ext cx="5010676" cy="4319548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24519" y="5992540"/>
            <a:ext cx="353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charset="0"/>
                <a:ea typeface="Montserrat" charset="0"/>
                <a:cs typeface="Montserrat" charset="0"/>
              </a:rPr>
              <a:t>목차</a:t>
            </a:r>
            <a:endParaRPr lang="en-U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03463" y="758990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UI</a:t>
            </a:r>
          </a:p>
        </p:txBody>
      </p:sp>
      <p:sp>
        <p:nvSpPr>
          <p:cNvPr id="9" name="Shape 2540"/>
          <p:cNvSpPr/>
          <p:nvPr/>
        </p:nvSpPr>
        <p:spPr>
          <a:xfrm>
            <a:off x="15489779" y="755301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03463" y="4381411"/>
            <a:ext cx="1061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WBS</a:t>
            </a:r>
          </a:p>
        </p:txBody>
      </p:sp>
      <p:sp>
        <p:nvSpPr>
          <p:cNvPr id="11" name="Shape 2540"/>
          <p:cNvSpPr/>
          <p:nvPr/>
        </p:nvSpPr>
        <p:spPr>
          <a:xfrm>
            <a:off x="15489779" y="434451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03463" y="653114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테이블구조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15489779" y="649425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05681" y="5400115"/>
            <a:ext cx="2076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Flow Chart</a:t>
            </a:r>
          </a:p>
        </p:txBody>
      </p:sp>
      <p:sp>
        <p:nvSpPr>
          <p:cNvPr id="18" name="Shape 2540"/>
          <p:cNvSpPr/>
          <p:nvPr/>
        </p:nvSpPr>
        <p:spPr>
          <a:xfrm>
            <a:off x="15491997" y="539647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03463" y="8670554"/>
            <a:ext cx="997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Q&amp;A</a:t>
            </a:r>
          </a:p>
        </p:txBody>
      </p:sp>
      <p:sp>
        <p:nvSpPr>
          <p:cNvPr id="22" name="Shape 2540"/>
          <p:cNvSpPr/>
          <p:nvPr/>
        </p:nvSpPr>
        <p:spPr>
          <a:xfrm>
            <a:off x="15489779" y="863365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461" y="338817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주제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Shape 2540"/>
          <p:cNvSpPr/>
          <p:nvPr/>
        </p:nvSpPr>
        <p:spPr>
          <a:xfrm>
            <a:off x="15489777" y="338453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5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667000"/>
            <a:ext cx="10766795" cy="990600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>
                <a:solidFill>
                  <a:schemeClr val="tx2"/>
                </a:solidFill>
              </a:rPr>
              <a:t>글 수정</a:t>
            </a:r>
            <a:r>
              <a:rPr lang="en-US" altLang="ko-KR" sz="6000" b="1" dirty="0">
                <a:solidFill>
                  <a:schemeClr val="tx2"/>
                </a:solidFill>
              </a:rPr>
              <a:t>/</a:t>
            </a:r>
            <a:r>
              <a:rPr lang="ko-KR" altLang="en-US" sz="6000" b="1" dirty="0" err="1">
                <a:solidFill>
                  <a:schemeClr val="tx2"/>
                </a:solidFill>
              </a:rPr>
              <a:t>게시글</a:t>
            </a:r>
            <a:r>
              <a:rPr lang="ko-KR" altLang="en-US" sz="6000" b="1" dirty="0">
                <a:solidFill>
                  <a:schemeClr val="tx2"/>
                </a:solidFill>
              </a:rPr>
              <a:t> 작성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제목 </a:t>
            </a:r>
            <a:r>
              <a:rPr lang="ko-KR" altLang="en-US" sz="4800" dirty="0">
                <a:solidFill>
                  <a:schemeClr val="tx2"/>
                </a:solidFill>
              </a:rPr>
              <a:t>및 내용 수정</a:t>
            </a:r>
            <a:r>
              <a:rPr lang="en-US" altLang="ko-KR" sz="4800" dirty="0">
                <a:solidFill>
                  <a:schemeClr val="tx2"/>
                </a:solidFill>
              </a:rPr>
              <a:t>/</a:t>
            </a:r>
            <a:r>
              <a:rPr lang="ko-KR" altLang="en-US" sz="4800" dirty="0">
                <a:solidFill>
                  <a:schemeClr val="tx2"/>
                </a:solidFill>
              </a:rPr>
              <a:t>작성 합니다</a:t>
            </a:r>
            <a:r>
              <a:rPr lang="en-US" altLang="ko-KR" sz="48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글 수정과 내용을 입력합니다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>
                <a:solidFill>
                  <a:schemeClr val="tx2"/>
                </a:solidFill>
              </a:rPr>
              <a:t>/</a:t>
            </a:r>
            <a:r>
              <a:rPr lang="ko-KR" altLang="en-US" sz="4800" dirty="0">
                <a:solidFill>
                  <a:schemeClr val="tx2"/>
                </a:solidFill>
              </a:rPr>
              <a:t>취소 버튼 표시</a:t>
            </a:r>
            <a:endParaRPr lang="en-US" altLang="ko-KR" sz="4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작성을 완료하거나 취소를 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4800" dirty="0"/>
          </a:p>
          <a:p>
            <a:r>
              <a:rPr lang="ko-KR" altLang="en-US" sz="4800" dirty="0">
                <a:solidFill>
                  <a:srgbClr val="FF0000"/>
                </a:solidFill>
              </a:rPr>
              <a:t>레드</a:t>
            </a:r>
            <a:endParaRPr lang="en-US" altLang="ko-KR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4800" dirty="0">
                <a:solidFill>
                  <a:srgbClr val="FF0000"/>
                </a:solidFill>
              </a:rPr>
              <a:t> </a:t>
            </a:r>
            <a:r>
              <a:rPr lang="ko-KR" altLang="en-US" sz="3300" dirty="0">
                <a:solidFill>
                  <a:srgbClr val="FF0000"/>
                </a:solidFill>
              </a:rPr>
              <a:t>글의 스타일</a:t>
            </a:r>
            <a:r>
              <a:rPr lang="en-US" altLang="ko-KR" sz="3300" dirty="0">
                <a:solidFill>
                  <a:srgbClr val="FF0000"/>
                </a:solidFill>
              </a:rPr>
              <a:t>,</a:t>
            </a:r>
            <a:r>
              <a:rPr lang="ko-KR" altLang="en-US" sz="3300" dirty="0">
                <a:solidFill>
                  <a:srgbClr val="FF0000"/>
                </a:solidFill>
              </a:rPr>
              <a:t> 파일 업로드를 할수 있습니다</a:t>
            </a:r>
            <a:r>
              <a:rPr lang="en-US" altLang="ko-KR" sz="3300" dirty="0">
                <a:solidFill>
                  <a:srgbClr val="FF0000"/>
                </a:solidFill>
              </a:rPr>
              <a:t>.</a:t>
            </a:r>
            <a:endParaRPr lang="ko-KR" altLang="en-US" sz="3300" dirty="0">
              <a:solidFill>
                <a:srgbClr val="FF0000"/>
              </a:solidFill>
            </a:endParaRPr>
          </a:p>
        </p:txBody>
      </p:sp>
      <p:cxnSp>
        <p:nvCxnSpPr>
          <p:cNvPr id="6" name="꺾인 연결선 5"/>
          <p:cNvCxnSpPr/>
          <p:nvPr/>
        </p:nvCxnSpPr>
        <p:spPr>
          <a:xfrm rot="10800000" flipV="1">
            <a:off x="4476750" y="4648200"/>
            <a:ext cx="7915222" cy="1733550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rot="10800000" flipV="1">
            <a:off x="6953250" y="7726368"/>
            <a:ext cx="5581650" cy="3551232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V="1">
            <a:off x="8839172" y="6791353"/>
            <a:ext cx="4829178" cy="2276422"/>
          </a:xfrm>
          <a:prstGeom prst="bentConnector3">
            <a:avLst>
              <a:gd name="adj1" fmla="val -99"/>
            </a:avLst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07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</a:t>
            </a:r>
            <a:r>
              <a:rPr lang="ko-KR" altLang="en-US" sz="3300" dirty="0" err="1">
                <a:solidFill>
                  <a:schemeClr val="tx2"/>
                </a:solidFill>
              </a:rPr>
              <a:t>기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입력폼에</a:t>
            </a:r>
            <a:r>
              <a:rPr lang="ko-KR" altLang="en-US" sz="3300" dirty="0" smtClean="0">
                <a:solidFill>
                  <a:schemeClr val="tx2"/>
                </a:solidFill>
              </a:rPr>
              <a:t> 내용 입력 후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댓글달기버튼을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달수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보여진다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한번더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클릭시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닫혀진다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smtClean="0">
                <a:solidFill>
                  <a:schemeClr val="tx2"/>
                </a:solidFill>
              </a:rPr>
              <a:t>추천버튼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추천버튼을 누르면 추천이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각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댓글마다</a:t>
            </a:r>
            <a:r>
              <a:rPr lang="ko-KR" altLang="en-US" sz="3300" dirty="0" smtClean="0">
                <a:solidFill>
                  <a:schemeClr val="tx2"/>
                </a:solidFill>
              </a:rPr>
              <a:t> 아이디당 한번씩만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추천가능하다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37833"/>
            <a:ext cx="10766425" cy="9855553"/>
          </a:xfrm>
        </p:spPr>
      </p:pic>
      <p:sp>
        <p:nvSpPr>
          <p:cNvPr id="50" name="직사각형 49"/>
          <p:cNvSpPr/>
          <p:nvPr/>
        </p:nvSpPr>
        <p:spPr>
          <a:xfrm>
            <a:off x="2178868" y="3776568"/>
            <a:ext cx="433703" cy="58316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0" idx="2"/>
          </p:cNvCxnSpPr>
          <p:nvPr/>
        </p:nvCxnSpPr>
        <p:spPr>
          <a:xfrm rot="5400000">
            <a:off x="1979342" y="47761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 flipV="1">
            <a:off x="1219199" y="9100458"/>
            <a:ext cx="10766425" cy="329292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102892" y="916032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655319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538098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112735" y="393518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937259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댓글수정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수정을 누르면 자기가 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대하여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수정할수있다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삭제버튼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삭제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삭제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페이징처리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페이지 번호를 누르면 그 페이지 번호에 맞는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출력된다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아이디클릭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아이디를 클릭하면 그 아이디의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갤로그로</a:t>
            </a:r>
            <a:r>
              <a:rPr lang="ko-KR" altLang="en-US" sz="3300" dirty="0" smtClean="0">
                <a:solidFill>
                  <a:schemeClr val="tx2"/>
                </a:solidFill>
              </a:rPr>
              <a:t> 이동</a:t>
            </a:r>
            <a:endParaRPr lang="en-US" altLang="ko-KR" sz="3300" dirty="0" smtClean="0">
              <a:solidFill>
                <a:schemeClr val="tx2"/>
              </a:solidFill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2"/>
          <a:stretch/>
        </p:blipFill>
        <p:spPr>
          <a:xfrm>
            <a:off x="1219200" y="2537833"/>
            <a:ext cx="10766426" cy="6562625"/>
          </a:xfrm>
        </p:spPr>
      </p:pic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582998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7952009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76107"/>
            <a:ext cx="10058400" cy="2913316"/>
          </a:xfrm>
          <a:prstGeom prst="rect">
            <a:avLst/>
          </a:prstGeom>
        </p:spPr>
      </p:pic>
      <p:cxnSp>
        <p:nvCxnSpPr>
          <p:cNvPr id="51" name="꺾인 연결선 50"/>
          <p:cNvCxnSpPr/>
          <p:nvPr/>
        </p:nvCxnSpPr>
        <p:spPr>
          <a:xfrm rot="5400000">
            <a:off x="2343805" y="47866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2973304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90160" y="3801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90" y="9372595"/>
            <a:ext cx="10714936" cy="318135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93704" y="1204005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0190" y="105455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234872" y="95086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일반적인 커뮤니티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사이트의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말고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err="1" smtClean="0">
                <a:solidFill>
                  <a:schemeClr val="tx2"/>
                </a:solidFill>
              </a:rPr>
              <a:t>Youtube</a:t>
            </a:r>
            <a:r>
              <a:rPr lang="ko-KR" altLang="en-US" sz="3300" dirty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형식으로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3300" dirty="0" smtClean="0">
                <a:solidFill>
                  <a:schemeClr val="tx2"/>
                </a:solidFill>
              </a:rPr>
              <a:t> 개념 기술 도입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링크게시판의 내용의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댓글은</a:t>
            </a:r>
            <a:r>
              <a:rPr lang="ko-KR" altLang="en-US" sz="3300" dirty="0" smtClean="0">
                <a:solidFill>
                  <a:schemeClr val="tx2"/>
                </a:solidFill>
              </a:rPr>
              <a:t> 스크롤을 내리면 출력되게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페이징을</a:t>
            </a:r>
            <a:r>
              <a:rPr lang="ko-KR" altLang="en-US" sz="3300" dirty="0" smtClean="0">
                <a:solidFill>
                  <a:schemeClr val="tx2"/>
                </a:solidFill>
              </a:rPr>
              <a:t> 이용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답글보기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를</a:t>
            </a:r>
            <a:r>
              <a:rPr lang="ko-KR" altLang="en-US" sz="3300" dirty="0" smtClean="0">
                <a:solidFill>
                  <a:schemeClr val="tx2"/>
                </a:solidFill>
              </a:rPr>
              <a:t> 클릭하면 그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댓글의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볼수</a:t>
            </a:r>
            <a:r>
              <a:rPr lang="ko-KR" altLang="en-US" sz="3300" dirty="0" smtClean="0">
                <a:solidFill>
                  <a:schemeClr val="tx2"/>
                </a:solidFill>
              </a:rPr>
              <a:t>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숨기기를 클릭하면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숨겨진다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 smtClean="0">
              <a:solidFill>
                <a:schemeClr val="tx2"/>
              </a:solidFill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547006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7957448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4" y="2981199"/>
            <a:ext cx="10058400" cy="859575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7" t="74545" r="47482" b="18037"/>
          <a:stretch/>
        </p:blipFill>
        <p:spPr bwMode="auto">
          <a:xfrm>
            <a:off x="5305005" y="5894610"/>
            <a:ext cx="816428" cy="73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2583583" y="894805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44" y="7502633"/>
            <a:ext cx="7030585" cy="2890833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 flipV="1">
            <a:off x="3018642" y="8948049"/>
            <a:ext cx="711304" cy="212273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2510190" y="94052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669875" y="750263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6" r="2757"/>
          <a:stretch/>
        </p:blipFill>
        <p:spPr>
          <a:xfrm>
            <a:off x="10987569" y="5347606"/>
            <a:ext cx="64869" cy="622935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25323" y="99689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21433" y="589461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갤로그홈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60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전체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오늘 방문자수 카운트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최신글 출력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본인의 갤로그면 전부 수정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 가능</a:t>
            </a:r>
            <a:endParaRPr lang="ko-KR" altLang="en-US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방문자면 </a:t>
            </a:r>
            <a:r>
              <a:rPr lang="ko-KR" altLang="en-US" sz="4100" dirty="0">
                <a:solidFill>
                  <a:schemeClr val="tx2"/>
                </a:solidFill>
              </a:rPr>
              <a:t>방명록 본인글만</a:t>
            </a:r>
            <a:r>
              <a:rPr lang="en-US" altLang="ko-KR" sz="4100" dirty="0">
                <a:solidFill>
                  <a:schemeClr val="tx2"/>
                </a:solidFill>
              </a:rPr>
              <a:t>(</a:t>
            </a:r>
            <a:r>
              <a:rPr lang="ko-KR" altLang="en-US" sz="4100" dirty="0">
                <a:solidFill>
                  <a:schemeClr val="tx2"/>
                </a:solidFill>
              </a:rPr>
              <a:t>비밀번호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   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삭제 </a:t>
            </a:r>
            <a:r>
              <a:rPr lang="ko-KR" altLang="en-US" sz="4100" dirty="0" smtClean="0">
                <a:solidFill>
                  <a:schemeClr val="tx2"/>
                </a:solidFill>
              </a:rPr>
              <a:t>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r>
              <a:rPr lang="ko-KR" altLang="en-US" sz="7200" b="1" dirty="0">
                <a:solidFill>
                  <a:schemeClr val="tx2"/>
                </a:solidFill>
              </a:rPr>
              <a:t>낙서장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r>
              <a:rPr lang="ko-KR" altLang="en-US" sz="7200" b="1" dirty="0">
                <a:solidFill>
                  <a:schemeClr val="tx2"/>
                </a:solidFill>
              </a:rPr>
              <a:t>방명록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방명록페이지로 </a:t>
            </a:r>
            <a:r>
              <a:rPr lang="ko-KR" altLang="en-US" sz="4100" dirty="0">
                <a:solidFill>
                  <a:schemeClr val="tx2"/>
                </a:solidFill>
              </a:rPr>
              <a:t>이동</a:t>
            </a:r>
            <a:endParaRPr lang="en-US" altLang="ko-KR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갤로그홈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내용 개체 틀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2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낙서장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가능</a:t>
            </a:r>
            <a:r>
              <a:rPr lang="en-US" altLang="ko-KR" sz="4100" dirty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 페이지로 </a:t>
            </a:r>
            <a:r>
              <a:rPr lang="ko-KR" altLang="en-US" sz="4100" dirty="0">
                <a:solidFill>
                  <a:schemeClr val="tx2"/>
                </a:solidFill>
              </a:rPr>
              <a:t>이동</a:t>
            </a:r>
            <a:r>
              <a:rPr lang="en-US" altLang="ko-KR" sz="4100" dirty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 최신글부터 출력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7" cy="1112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056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낙서장 글쓰기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제목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내용 입력후 등록 누르면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글쓰기완성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등록하면 낙서장페이지로 이동됨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72057" cy="1112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538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방명록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아이디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비밀번호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내용 입력후 등록하면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</a:t>
            </a:r>
            <a:r>
              <a:rPr lang="ko-KR" altLang="en-US" sz="4100" dirty="0">
                <a:solidFill>
                  <a:schemeClr val="tx2"/>
                </a:solidFill>
              </a:rPr>
              <a:t>글 추가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수정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삭제시에는 </a:t>
            </a:r>
            <a:r>
              <a:rPr lang="ko-KR" altLang="en-US" sz="4100" dirty="0">
                <a:solidFill>
                  <a:schemeClr val="tx2"/>
                </a:solidFill>
              </a:rPr>
              <a:t>입력했던 비밀번호가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일치해야 </a:t>
            </a:r>
            <a:r>
              <a:rPr lang="ko-KR" altLang="en-US" sz="4100" dirty="0">
                <a:solidFill>
                  <a:schemeClr val="tx2"/>
                </a:solidFill>
              </a:rPr>
              <a:t>변경가능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</a:t>
            </a:r>
            <a:r>
              <a:rPr lang="ko-KR" altLang="en-US" sz="4100" dirty="0">
                <a:solidFill>
                  <a:schemeClr val="tx2"/>
                </a:solidFill>
              </a:rPr>
              <a:t>최신글부터 출력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72058" cy="1112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969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617787" y="3048000"/>
            <a:ext cx="19142076" cy="76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0292" y="7246695"/>
            <a:ext cx="9477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Any questions?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09585" y="4796396"/>
            <a:ext cx="7558480" cy="178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5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Thanks!</a:t>
            </a:r>
            <a:endParaRPr lang="en-US" sz="15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066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99312" y="8086965"/>
            <a:ext cx="1045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 수강생들을 위한 커뮤니티</a:t>
            </a:r>
            <a:r>
              <a:rPr lang="en-US" altLang="ko-KR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!!!!</a:t>
            </a:r>
          </a:p>
          <a:p>
            <a:r>
              <a:rPr lang="ko-KR" altLang="en-US" sz="3200" dirty="0" err="1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수강생만의 커뮤니티 사이트 부재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다양한 </a:t>
            </a:r>
            <a:r>
              <a:rPr lang="ko-KR" altLang="en-US" sz="3200" b="1" u="sng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정보 공유</a:t>
            </a:r>
            <a:r>
              <a:rPr lang="ko-KR" altLang="en-US" sz="3200" b="1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수료 후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연락망 역할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간 소통 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86844" y="6227941"/>
            <a:ext cx="28039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</a:t>
            </a:r>
            <a:endParaRPr lang="en-US" sz="10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62119" y="3085647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13" name="Freeform 1025"/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4" name="Freeform 1026"/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5" name="Freeform 1027"/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6" name="Freeform 1028"/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7" name="Freeform 1029"/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8" name="Rectangle 1030"/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9" name="Freeform 1031"/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0" name="Freeform 1032"/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1" name="Freeform 1033"/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2" name="Rectangle 1034"/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3" name="Freeform 1035"/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4" name="Freeform 1036"/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5" name="Freeform 1037"/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6" name="Freeform 1038"/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7" name="Freeform 1039"/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8" name="Freeform 1040"/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9" name="Rectangle 1041"/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0" name="Freeform 1042"/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1" name="Freeform 1043"/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209087" y="3027138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43" name="Oval 1044"/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Oval 1045"/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Oval 1046"/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Oval 1047"/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Oval 1048"/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Oval 1049"/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Oval 1050"/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Oval 1051"/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Oval 1052"/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24304" y="2153697"/>
            <a:ext cx="17552019" cy="92991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053"/>
          <p:cNvSpPr>
            <a:spLocks/>
          </p:cNvSpPr>
          <p:nvPr/>
        </p:nvSpPr>
        <p:spPr bwMode="auto">
          <a:xfrm>
            <a:off x="11469228" y="4396689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4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5472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958" y="4444080"/>
            <a:ext cx="21230705" cy="78587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30766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6510" y="1695797"/>
            <a:ext cx="3010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tx2"/>
                </a:solidFill>
              </a:rPr>
              <a:t>WBS</a:t>
            </a:r>
            <a:endParaRPr lang="ko-KR" altLang="en-US" sz="10000" dirty="0">
              <a:solidFill>
                <a:schemeClr val="tx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5491" y="4444080"/>
            <a:ext cx="21197172" cy="7858756"/>
            <a:chOff x="1495491" y="4444080"/>
            <a:chExt cx="21197172" cy="785875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"/>
            <a:stretch/>
          </p:blipFill>
          <p:spPr bwMode="auto">
            <a:xfrm>
              <a:off x="1495491" y="4444080"/>
              <a:ext cx="21197172" cy="7858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7" t="9535" r="32723" b="87568"/>
            <a:stretch/>
          </p:blipFill>
          <p:spPr bwMode="auto">
            <a:xfrm>
              <a:off x="13948245" y="5200650"/>
              <a:ext cx="1233714" cy="227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테이블 구조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6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189471"/>
            <a:ext cx="22269451" cy="107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18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1750147"/>
            <a:ext cx="22012101" cy="1125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Flow Chart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90961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인기글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 smtClean="0">
                <a:solidFill>
                  <a:schemeClr val="tx2"/>
                </a:solidFill>
              </a:rPr>
              <a:t>가장 최근의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dirty="0" smtClean="0">
                <a:solidFill>
                  <a:schemeClr val="tx2"/>
                </a:solidFill>
              </a:rPr>
              <a:t> 추천이 가장 높은 </a:t>
            </a:r>
            <a:r>
              <a:rPr lang="en-US" altLang="ko-KR" sz="4300" dirty="0" smtClean="0">
                <a:solidFill>
                  <a:schemeClr val="tx2"/>
                </a:solidFill>
              </a:rPr>
              <a:t>10</a:t>
            </a:r>
            <a:r>
              <a:rPr lang="ko-KR" altLang="en-US" sz="4300" dirty="0" smtClean="0">
                <a:solidFill>
                  <a:schemeClr val="tx2"/>
                </a:solidFill>
              </a:rPr>
              <a:t>개의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전체글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>
                <a:solidFill>
                  <a:schemeClr val="tx2"/>
                </a:solidFill>
              </a:rPr>
              <a:t> </a:t>
            </a:r>
            <a:r>
              <a:rPr lang="ko-KR" altLang="en-US" sz="4300" dirty="0" smtClean="0">
                <a:solidFill>
                  <a:schemeClr val="tx2"/>
                </a:solidFill>
              </a:rPr>
              <a:t>모든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ko-KR" altLang="en-US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쌍용커뮤니티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쌍용커뮤니티</a:t>
            </a:r>
            <a:r>
              <a:rPr lang="ko-KR" altLang="en-US" sz="4300" dirty="0" smtClean="0">
                <a:solidFill>
                  <a:schemeClr val="tx2"/>
                </a:solidFill>
              </a:rPr>
              <a:t>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smtClean="0">
                <a:solidFill>
                  <a:schemeClr val="tx2"/>
                </a:solidFill>
              </a:rPr>
              <a:t>링크사이트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smtClean="0">
                <a:solidFill>
                  <a:schemeClr val="tx2"/>
                </a:solidFill>
              </a:rPr>
              <a:t>링크사이트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3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 smtClean="0">
                <a:solidFill>
                  <a:schemeClr val="tx2"/>
                </a:solidFill>
              </a:rPr>
              <a:t> ※ </a:t>
            </a:r>
            <a:r>
              <a:rPr lang="ko-KR" altLang="en-US" sz="4300" b="1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 제목 클릭 시 </a:t>
            </a:r>
            <a:endParaRPr lang="en-US" altLang="ko-KR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>
                <a:solidFill>
                  <a:schemeClr val="tx2"/>
                </a:solidFill>
              </a:rPr>
              <a:t>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   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해당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View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화면으로 이동한다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.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메</a:t>
            </a:r>
            <a:r>
              <a:rPr lang="ko-KR" altLang="en-US" sz="5000" b="1" dirty="0">
                <a:solidFill>
                  <a:schemeClr val="tx2"/>
                </a:solidFill>
                <a:latin typeface="Roboto Regular"/>
                <a:cs typeface="Roboto Regular"/>
              </a:rPr>
              <a:t>인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408330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14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아이디</a:t>
            </a:r>
            <a:r>
              <a:rPr lang="en-US" altLang="ko-KR" sz="4700" dirty="0" smtClean="0">
                <a:solidFill>
                  <a:schemeClr val="tx2"/>
                </a:solidFill>
              </a:rPr>
              <a:t>, </a:t>
            </a:r>
            <a:r>
              <a:rPr lang="ko-KR" altLang="en-US" sz="4700" dirty="0" smtClean="0">
                <a:solidFill>
                  <a:schemeClr val="tx2"/>
                </a:solidFill>
              </a:rPr>
              <a:t>닉네임 중복확인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아이디 </a:t>
            </a:r>
            <a:r>
              <a:rPr lang="en-US" altLang="ko-KR" sz="4700" dirty="0" smtClean="0">
                <a:solidFill>
                  <a:schemeClr val="tx2"/>
                </a:solidFill>
              </a:rPr>
              <a:t>4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r>
              <a:rPr lang="en-US" altLang="ko-KR" sz="4700" dirty="0" smtClean="0">
                <a:solidFill>
                  <a:schemeClr val="tx2"/>
                </a:solidFill>
              </a:rPr>
              <a:t>,</a:t>
            </a:r>
            <a:r>
              <a:rPr lang="ko-KR" altLang="en-US" sz="4700" dirty="0" smtClean="0">
                <a:solidFill>
                  <a:schemeClr val="tx2"/>
                </a:solidFill>
              </a:rPr>
              <a:t> 닉네임 </a:t>
            </a:r>
            <a:r>
              <a:rPr lang="en-US" altLang="ko-KR" sz="4700" dirty="0" smtClean="0">
                <a:solidFill>
                  <a:schemeClr val="tx2"/>
                </a:solidFill>
              </a:rPr>
              <a:t>2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en-US" altLang="ko-KR" sz="4700" dirty="0" err="1" smtClean="0">
                <a:solidFill>
                  <a:schemeClr val="tx2"/>
                </a:solidFill>
              </a:rPr>
              <a:t>db</a:t>
            </a:r>
            <a:r>
              <a:rPr lang="ko-KR" altLang="en-US" sz="4700" dirty="0" smtClean="0">
                <a:solidFill>
                  <a:schemeClr val="tx2"/>
                </a:solidFill>
              </a:rPr>
              <a:t>에 저장된 값이 있는지 확인한다</a:t>
            </a:r>
            <a:r>
              <a:rPr lang="en-US" altLang="ko-KR" sz="47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smtClean="0">
                <a:solidFill>
                  <a:schemeClr val="tx2"/>
                </a:solidFill>
              </a:rPr>
              <a:t>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공백</a:t>
            </a:r>
            <a:r>
              <a:rPr lang="en-US" altLang="ko-KR" sz="4700" dirty="0" smtClean="0">
                <a:solidFill>
                  <a:schemeClr val="tx2"/>
                </a:solidFill>
              </a:rPr>
              <a:t>,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일치확인</a:t>
            </a:r>
            <a:r>
              <a:rPr lang="en-US" altLang="ko-KR" sz="4700" dirty="0" smtClean="0">
                <a:solidFill>
                  <a:schemeClr val="tx2"/>
                </a:solidFill>
              </a:rPr>
              <a:t>, 8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 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700" dirty="0" smtClean="0">
                <a:solidFill>
                  <a:schemeClr val="tx2"/>
                </a:solidFill>
              </a:rPr>
              <a:t> 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형식에 맞는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이메일인지</a:t>
            </a:r>
            <a:r>
              <a:rPr lang="ko-KR" altLang="en-US" sz="4100" dirty="0" smtClean="0">
                <a:solidFill>
                  <a:schemeClr val="tx2"/>
                </a:solidFill>
              </a:rPr>
              <a:t> 확인한다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(ex. </a:t>
            </a:r>
            <a:r>
              <a:rPr lang="en-US" altLang="ko-KR" sz="4100" dirty="0" smtClean="0">
                <a:solidFill>
                  <a:schemeClr val="tx2"/>
                </a:solidFill>
                <a:hlinkClick r:id="rId3"/>
              </a:rPr>
              <a:t>sist1224@naver.com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페이지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83816" cy="1070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" y="2061554"/>
            <a:ext cx="11283816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3"/>
            <a:ext cx="11283817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6"/>
            <a:ext cx="11283815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03" y="6422154"/>
            <a:ext cx="4046855" cy="198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2928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6600" b="1" dirty="0">
              <a:solidFill>
                <a:schemeClr val="tx2"/>
              </a:solidFill>
            </a:endParaRPr>
          </a:p>
          <a:p>
            <a:r>
              <a:rPr lang="ko-KR" altLang="en-US" sz="6000" b="1" dirty="0">
                <a:solidFill>
                  <a:schemeClr val="tx2"/>
                </a:solidFill>
              </a:rPr>
              <a:t>비밀번호 찾기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회원가입 한 </a:t>
            </a:r>
            <a:r>
              <a:rPr lang="ko-KR" altLang="en-US" sz="4400" dirty="0">
                <a:solidFill>
                  <a:schemeClr val="tx2"/>
                </a:solidFill>
              </a:rPr>
              <a:t>아이디와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질의응답과 답변을 입력 후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확인을 누르면 입력 값이 </a:t>
            </a:r>
            <a:r>
              <a:rPr lang="ko-KR" altLang="en-US" sz="4400" dirty="0">
                <a:solidFill>
                  <a:schemeClr val="tx2"/>
                </a:solidFill>
              </a:rPr>
              <a:t>정확한 경우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비밀번호를 </a:t>
            </a:r>
            <a:r>
              <a:rPr lang="ko-KR" altLang="en-US" sz="4400" dirty="0">
                <a:solidFill>
                  <a:schemeClr val="tx2"/>
                </a:solidFill>
              </a:rPr>
              <a:t>변경한다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6" name="내용 개체 틀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0906298" cy="1112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0906297" cy="1112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Elevation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2FC0D6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28655</TotalTime>
  <Words>761</Words>
  <Application>Microsoft Office PowerPoint</Application>
  <PresentationFormat>사용자 지정</PresentationFormat>
  <Paragraphs>243</Paragraphs>
  <Slides>28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Bo</cp:lastModifiedBy>
  <cp:revision>5732</cp:revision>
  <dcterms:created xsi:type="dcterms:W3CDTF">2014-11-12T21:47:38Z</dcterms:created>
  <dcterms:modified xsi:type="dcterms:W3CDTF">2018-12-22T10:01:41Z</dcterms:modified>
</cp:coreProperties>
</file>